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41" autoAdjust="0"/>
    <p:restoredTop sz="94660"/>
  </p:normalViewPr>
  <p:slideViewPr>
    <p:cSldViewPr snapToGrid="0">
      <p:cViewPr varScale="1">
        <p:scale>
          <a:sx n="94" d="100"/>
          <a:sy n="94" d="100"/>
        </p:scale>
        <p:origin x="-8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88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58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31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94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32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34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8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29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90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76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221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D2BA-78E0-43EA-AA00-E8DB9FE88DDC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C6F2-24E0-4A2E-B0B9-B9D1318DE7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11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51B90A2-E2D7-9346-89BC-1DA0F8671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59"/>
            <a:ext cx="12192000" cy="6872318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4319844" y="1174834"/>
            <a:ext cx="361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(18 </a:t>
            </a:r>
            <a:r>
              <a:rPr lang="es-MX" sz="2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MX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319844" y="1574944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 (16 </a:t>
            </a:r>
            <a:r>
              <a:rPr lang="es-MX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MX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396044" y="1944276"/>
            <a:ext cx="361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(12 </a:t>
            </a:r>
            <a:r>
              <a:rPr lang="es-MX" sz="16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(autor principal)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461939" y="3352800"/>
            <a:ext cx="524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93358" y="2983468"/>
            <a:ext cx="524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43889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2745" cy="6880381"/>
          </a:xfrm>
        </p:spPr>
      </p:pic>
      <p:sp>
        <p:nvSpPr>
          <p:cNvPr id="5" name="CuadroTexto 4"/>
          <p:cNvSpPr txBox="1"/>
          <p:nvPr/>
        </p:nvSpPr>
        <p:spPr>
          <a:xfrm>
            <a:off x="6461939" y="1445163"/>
            <a:ext cx="524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TEXTO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413236" y="1432908"/>
            <a:ext cx="524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TEXTO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873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988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461939" y="1744711"/>
            <a:ext cx="524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13236" y="1432908"/>
            <a:ext cx="524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472445" y="4593750"/>
            <a:ext cx="524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3669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Salas Muñoz</dc:creator>
  <cp:lastModifiedBy>duron</cp:lastModifiedBy>
  <cp:revision>11</cp:revision>
  <dcterms:created xsi:type="dcterms:W3CDTF">2022-03-03T17:41:23Z</dcterms:created>
  <dcterms:modified xsi:type="dcterms:W3CDTF">2022-03-11T19:27:00Z</dcterms:modified>
</cp:coreProperties>
</file>